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496"/>
  </p:normalViewPr>
  <p:slideViewPr>
    <p:cSldViewPr snapToGrid="0">
      <p:cViewPr varScale="1">
        <p:scale>
          <a:sx n="64" d="100"/>
          <a:sy n="64" d="100"/>
        </p:scale>
        <p:origin x="15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DBE6C0-1419-4EF6-A914-4C26A7311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25CD25-78D1-4BD2-8F87-B92D4B40FB66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Legibilidad en el código</a:t>
          </a:r>
          <a:endParaRPr lang="en-US"/>
        </a:p>
      </dgm:t>
    </dgm:pt>
    <dgm:pt modelId="{26DF43EE-7C61-4853-A982-F3441457190F}" type="parTrans" cxnId="{3164412D-79B9-43D5-8B2B-FBB518E3B6C3}">
      <dgm:prSet/>
      <dgm:spPr/>
      <dgm:t>
        <a:bodyPr/>
        <a:lstStyle/>
        <a:p>
          <a:endParaRPr lang="en-US"/>
        </a:p>
      </dgm:t>
    </dgm:pt>
    <dgm:pt modelId="{37F35068-5828-4DEC-AD6B-8F641F932995}" type="sibTrans" cxnId="{3164412D-79B9-43D5-8B2B-FBB518E3B6C3}">
      <dgm:prSet/>
      <dgm:spPr/>
      <dgm:t>
        <a:bodyPr/>
        <a:lstStyle/>
        <a:p>
          <a:endParaRPr lang="en-US"/>
        </a:p>
      </dgm:t>
    </dgm:pt>
    <dgm:pt modelId="{5E12229A-1F45-48C7-9F47-8E595840A2D9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Piensen en el diseño del algoritmo</a:t>
          </a:r>
          <a:endParaRPr lang="en-US"/>
        </a:p>
      </dgm:t>
    </dgm:pt>
    <dgm:pt modelId="{D663EB42-0022-4E50-A45C-552B5AA77992}" type="parTrans" cxnId="{923E2043-1D7A-43E1-86B4-A43177AE452C}">
      <dgm:prSet/>
      <dgm:spPr/>
      <dgm:t>
        <a:bodyPr/>
        <a:lstStyle/>
        <a:p>
          <a:endParaRPr lang="en-US"/>
        </a:p>
      </dgm:t>
    </dgm:pt>
    <dgm:pt modelId="{3C118414-D0FD-4836-8323-30AB7A28B4A6}" type="sibTrans" cxnId="{923E2043-1D7A-43E1-86B4-A43177AE452C}">
      <dgm:prSet/>
      <dgm:spPr/>
      <dgm:t>
        <a:bodyPr/>
        <a:lstStyle/>
        <a:p>
          <a:endParaRPr lang="en-US"/>
        </a:p>
      </dgm:t>
    </dgm:pt>
    <dgm:pt modelId="{AC8BD263-D4ED-4098-9EC7-B9BF9265964A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Testing requerido!</a:t>
          </a:r>
          <a:endParaRPr lang="en-US"/>
        </a:p>
      </dgm:t>
    </dgm:pt>
    <dgm:pt modelId="{42E31D08-C03A-40B0-A857-8CDD75EA357D}" type="parTrans" cxnId="{EB65FEAF-E7F5-4272-9AA1-D0AEEEEB37CA}">
      <dgm:prSet/>
      <dgm:spPr/>
      <dgm:t>
        <a:bodyPr/>
        <a:lstStyle/>
        <a:p>
          <a:endParaRPr lang="en-US"/>
        </a:p>
      </dgm:t>
    </dgm:pt>
    <dgm:pt modelId="{1955DB74-F47E-4B43-94C4-C67BABA6F997}" type="sibTrans" cxnId="{EB65FEAF-E7F5-4272-9AA1-D0AEEEEB37CA}">
      <dgm:prSet/>
      <dgm:spPr/>
      <dgm:t>
        <a:bodyPr/>
        <a:lstStyle/>
        <a:p>
          <a:endParaRPr lang="en-US"/>
        </a:p>
      </dgm:t>
    </dgm:pt>
    <dgm:pt modelId="{B5FCB3FE-386D-4E08-BF07-F644C30DC82C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Funciones que hagan una cosa bien</a:t>
          </a:r>
          <a:endParaRPr lang="en-US"/>
        </a:p>
      </dgm:t>
    </dgm:pt>
    <dgm:pt modelId="{1FE9644C-9E10-4078-9213-A61B139B6DAC}" type="parTrans" cxnId="{6EA5097E-B068-462C-83EF-9D8BA9D1260D}">
      <dgm:prSet/>
      <dgm:spPr/>
      <dgm:t>
        <a:bodyPr/>
        <a:lstStyle/>
        <a:p>
          <a:endParaRPr lang="en-US"/>
        </a:p>
      </dgm:t>
    </dgm:pt>
    <dgm:pt modelId="{044E27DF-1571-4BC4-92CB-9C669A351C54}" type="sibTrans" cxnId="{6EA5097E-B068-462C-83EF-9D8BA9D1260D}">
      <dgm:prSet/>
      <dgm:spPr/>
      <dgm:t>
        <a:bodyPr/>
        <a:lstStyle/>
        <a:p>
          <a:endParaRPr lang="en-US"/>
        </a:p>
      </dgm:t>
    </dgm:pt>
    <dgm:pt modelId="{A18FC803-5DF1-4340-9790-4C5989B60CFE}" type="pres">
      <dgm:prSet presAssocID="{75DBE6C0-1419-4EF6-A914-4C26A73114EA}" presName="root" presStyleCnt="0">
        <dgm:presLayoutVars>
          <dgm:dir/>
          <dgm:resizeHandles val="exact"/>
        </dgm:presLayoutVars>
      </dgm:prSet>
      <dgm:spPr/>
    </dgm:pt>
    <dgm:pt modelId="{EE022A69-FCD7-49E3-B2D5-3EC0B07C735F}" type="pres">
      <dgm:prSet presAssocID="{0D25CD25-78D1-4BD2-8F87-B92D4B40FB66}" presName="compNode" presStyleCnt="0"/>
      <dgm:spPr/>
    </dgm:pt>
    <dgm:pt modelId="{A80CED6B-C922-4608-B9A1-0DAF625BE666}" type="pres">
      <dgm:prSet presAssocID="{0D25CD25-78D1-4BD2-8F87-B92D4B40FB66}" presName="bgRect" presStyleLbl="bgShp" presStyleIdx="0" presStyleCnt="4"/>
      <dgm:spPr/>
    </dgm:pt>
    <dgm:pt modelId="{D8A21CFF-045F-4798-A07D-EE9A0C21CE29}" type="pres">
      <dgm:prSet presAssocID="{0D25CD25-78D1-4BD2-8F87-B92D4B40FB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CA5F715-FF26-43B6-8939-2CD68195B712}" type="pres">
      <dgm:prSet presAssocID="{0D25CD25-78D1-4BD2-8F87-B92D4B40FB66}" presName="spaceRect" presStyleCnt="0"/>
      <dgm:spPr/>
    </dgm:pt>
    <dgm:pt modelId="{BAD4AC00-9C61-4095-A4E5-42697A128460}" type="pres">
      <dgm:prSet presAssocID="{0D25CD25-78D1-4BD2-8F87-B92D4B40FB66}" presName="parTx" presStyleLbl="revTx" presStyleIdx="0" presStyleCnt="4">
        <dgm:presLayoutVars>
          <dgm:chMax val="0"/>
          <dgm:chPref val="0"/>
        </dgm:presLayoutVars>
      </dgm:prSet>
      <dgm:spPr/>
    </dgm:pt>
    <dgm:pt modelId="{255E37A8-72A8-4889-87D3-EDA2546D840E}" type="pres">
      <dgm:prSet presAssocID="{37F35068-5828-4DEC-AD6B-8F641F932995}" presName="sibTrans" presStyleCnt="0"/>
      <dgm:spPr/>
    </dgm:pt>
    <dgm:pt modelId="{1DAE7D59-2166-47C6-813A-DFF6CD8AF091}" type="pres">
      <dgm:prSet presAssocID="{5E12229A-1F45-48C7-9F47-8E595840A2D9}" presName="compNode" presStyleCnt="0"/>
      <dgm:spPr/>
    </dgm:pt>
    <dgm:pt modelId="{DE056CF8-EE43-4629-8543-686F15CC3FBC}" type="pres">
      <dgm:prSet presAssocID="{5E12229A-1F45-48C7-9F47-8E595840A2D9}" presName="bgRect" presStyleLbl="bgShp" presStyleIdx="1" presStyleCnt="4"/>
      <dgm:spPr/>
    </dgm:pt>
    <dgm:pt modelId="{545DBF82-9C00-4930-A7A8-38726637F234}" type="pres">
      <dgm:prSet presAssocID="{5E12229A-1F45-48C7-9F47-8E595840A2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4481DA-F7EC-494F-B556-955023399B77}" type="pres">
      <dgm:prSet presAssocID="{5E12229A-1F45-48C7-9F47-8E595840A2D9}" presName="spaceRect" presStyleCnt="0"/>
      <dgm:spPr/>
    </dgm:pt>
    <dgm:pt modelId="{6F531289-B514-4488-8AD3-0FF9BE9C814D}" type="pres">
      <dgm:prSet presAssocID="{5E12229A-1F45-48C7-9F47-8E595840A2D9}" presName="parTx" presStyleLbl="revTx" presStyleIdx="1" presStyleCnt="4">
        <dgm:presLayoutVars>
          <dgm:chMax val="0"/>
          <dgm:chPref val="0"/>
        </dgm:presLayoutVars>
      </dgm:prSet>
      <dgm:spPr/>
    </dgm:pt>
    <dgm:pt modelId="{02D9BA30-65EF-4AD7-8929-90E9560F96D4}" type="pres">
      <dgm:prSet presAssocID="{3C118414-D0FD-4836-8323-30AB7A28B4A6}" presName="sibTrans" presStyleCnt="0"/>
      <dgm:spPr/>
    </dgm:pt>
    <dgm:pt modelId="{7D363CE7-10D9-4F72-AB37-7A628761DD52}" type="pres">
      <dgm:prSet presAssocID="{AC8BD263-D4ED-4098-9EC7-B9BF9265964A}" presName="compNode" presStyleCnt="0"/>
      <dgm:spPr/>
    </dgm:pt>
    <dgm:pt modelId="{E9093199-0D27-414A-A7B8-43B4E76ED00A}" type="pres">
      <dgm:prSet presAssocID="{AC8BD263-D4ED-4098-9EC7-B9BF9265964A}" presName="bgRect" presStyleLbl="bgShp" presStyleIdx="2" presStyleCnt="4"/>
      <dgm:spPr/>
    </dgm:pt>
    <dgm:pt modelId="{0B3CFBB2-B8D8-4AB9-A155-6B7A0A34686E}" type="pres">
      <dgm:prSet presAssocID="{AC8BD263-D4ED-4098-9EC7-B9BF926596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5655F40B-0684-423F-9496-D238E225A907}" type="pres">
      <dgm:prSet presAssocID="{AC8BD263-D4ED-4098-9EC7-B9BF9265964A}" presName="spaceRect" presStyleCnt="0"/>
      <dgm:spPr/>
    </dgm:pt>
    <dgm:pt modelId="{7D74A55E-D4C0-495D-98E0-FEE3F72D44A3}" type="pres">
      <dgm:prSet presAssocID="{AC8BD263-D4ED-4098-9EC7-B9BF9265964A}" presName="parTx" presStyleLbl="revTx" presStyleIdx="2" presStyleCnt="4">
        <dgm:presLayoutVars>
          <dgm:chMax val="0"/>
          <dgm:chPref val="0"/>
        </dgm:presLayoutVars>
      </dgm:prSet>
      <dgm:spPr/>
    </dgm:pt>
    <dgm:pt modelId="{4B3AFC16-DBF0-44AF-AB49-9BF85BA20DEF}" type="pres">
      <dgm:prSet presAssocID="{1955DB74-F47E-4B43-94C4-C67BABA6F997}" presName="sibTrans" presStyleCnt="0"/>
      <dgm:spPr/>
    </dgm:pt>
    <dgm:pt modelId="{B77A8BB8-43C6-4712-B58C-514989AF71EA}" type="pres">
      <dgm:prSet presAssocID="{B5FCB3FE-386D-4E08-BF07-F644C30DC82C}" presName="compNode" presStyleCnt="0"/>
      <dgm:spPr/>
    </dgm:pt>
    <dgm:pt modelId="{CFD03C2B-FD37-4D41-B000-4F81E06158A4}" type="pres">
      <dgm:prSet presAssocID="{B5FCB3FE-386D-4E08-BF07-F644C30DC82C}" presName="bgRect" presStyleLbl="bgShp" presStyleIdx="3" presStyleCnt="4"/>
      <dgm:spPr/>
    </dgm:pt>
    <dgm:pt modelId="{5F266CCD-6722-4A45-B262-84D2C7ABDB5A}" type="pres">
      <dgm:prSet presAssocID="{B5FCB3FE-386D-4E08-BF07-F644C30DC8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E6230A68-288B-4318-B7BB-53EC5F2AEA7F}" type="pres">
      <dgm:prSet presAssocID="{B5FCB3FE-386D-4E08-BF07-F644C30DC82C}" presName="spaceRect" presStyleCnt="0"/>
      <dgm:spPr/>
    </dgm:pt>
    <dgm:pt modelId="{59A8A023-746E-42E1-AEA0-3E01297D8036}" type="pres">
      <dgm:prSet presAssocID="{B5FCB3FE-386D-4E08-BF07-F644C30DC8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435E70C-CB13-4007-8133-A2B29BC1BC64}" type="presOf" srcId="{75DBE6C0-1419-4EF6-A914-4C26A73114EA}" destId="{A18FC803-5DF1-4340-9790-4C5989B60CFE}" srcOrd="0" destOrd="0" presId="urn:microsoft.com/office/officeart/2018/2/layout/IconVerticalSolidList"/>
    <dgm:cxn modelId="{3164412D-79B9-43D5-8B2B-FBB518E3B6C3}" srcId="{75DBE6C0-1419-4EF6-A914-4C26A73114EA}" destId="{0D25CD25-78D1-4BD2-8F87-B92D4B40FB66}" srcOrd="0" destOrd="0" parTransId="{26DF43EE-7C61-4853-A982-F3441457190F}" sibTransId="{37F35068-5828-4DEC-AD6B-8F641F932995}"/>
    <dgm:cxn modelId="{923E2043-1D7A-43E1-86B4-A43177AE452C}" srcId="{75DBE6C0-1419-4EF6-A914-4C26A73114EA}" destId="{5E12229A-1F45-48C7-9F47-8E595840A2D9}" srcOrd="1" destOrd="0" parTransId="{D663EB42-0022-4E50-A45C-552B5AA77992}" sibTransId="{3C118414-D0FD-4836-8323-30AB7A28B4A6}"/>
    <dgm:cxn modelId="{F53B6863-C217-445E-AEB6-0527BED77F0D}" type="presOf" srcId="{AC8BD263-D4ED-4098-9EC7-B9BF9265964A}" destId="{7D74A55E-D4C0-495D-98E0-FEE3F72D44A3}" srcOrd="0" destOrd="0" presId="urn:microsoft.com/office/officeart/2018/2/layout/IconVerticalSolidList"/>
    <dgm:cxn modelId="{66001869-5A83-40F1-BDC0-7C521633BBF5}" type="presOf" srcId="{B5FCB3FE-386D-4E08-BF07-F644C30DC82C}" destId="{59A8A023-746E-42E1-AEA0-3E01297D8036}" srcOrd="0" destOrd="0" presId="urn:microsoft.com/office/officeart/2018/2/layout/IconVerticalSolidList"/>
    <dgm:cxn modelId="{7D47F26B-2E68-4DF2-BF24-167789DDB36F}" type="presOf" srcId="{0D25CD25-78D1-4BD2-8F87-B92D4B40FB66}" destId="{BAD4AC00-9C61-4095-A4E5-42697A128460}" srcOrd="0" destOrd="0" presId="urn:microsoft.com/office/officeart/2018/2/layout/IconVerticalSolidList"/>
    <dgm:cxn modelId="{6EA5097E-B068-462C-83EF-9D8BA9D1260D}" srcId="{75DBE6C0-1419-4EF6-A914-4C26A73114EA}" destId="{B5FCB3FE-386D-4E08-BF07-F644C30DC82C}" srcOrd="3" destOrd="0" parTransId="{1FE9644C-9E10-4078-9213-A61B139B6DAC}" sibTransId="{044E27DF-1571-4BC4-92CB-9C669A351C54}"/>
    <dgm:cxn modelId="{EA261A9D-CB8E-4C47-8524-4DFFF8C77DA3}" type="presOf" srcId="{5E12229A-1F45-48C7-9F47-8E595840A2D9}" destId="{6F531289-B514-4488-8AD3-0FF9BE9C814D}" srcOrd="0" destOrd="0" presId="urn:microsoft.com/office/officeart/2018/2/layout/IconVerticalSolidList"/>
    <dgm:cxn modelId="{EB65FEAF-E7F5-4272-9AA1-D0AEEEEB37CA}" srcId="{75DBE6C0-1419-4EF6-A914-4C26A73114EA}" destId="{AC8BD263-D4ED-4098-9EC7-B9BF9265964A}" srcOrd="2" destOrd="0" parTransId="{42E31D08-C03A-40B0-A857-8CDD75EA357D}" sibTransId="{1955DB74-F47E-4B43-94C4-C67BABA6F997}"/>
    <dgm:cxn modelId="{B05D8820-B693-4DBD-A7E9-983B784CB33E}" type="presParOf" srcId="{A18FC803-5DF1-4340-9790-4C5989B60CFE}" destId="{EE022A69-FCD7-49E3-B2D5-3EC0B07C735F}" srcOrd="0" destOrd="0" presId="urn:microsoft.com/office/officeart/2018/2/layout/IconVerticalSolidList"/>
    <dgm:cxn modelId="{88B9C476-B194-44FB-AD18-61E901AC3D18}" type="presParOf" srcId="{EE022A69-FCD7-49E3-B2D5-3EC0B07C735F}" destId="{A80CED6B-C922-4608-B9A1-0DAF625BE666}" srcOrd="0" destOrd="0" presId="urn:microsoft.com/office/officeart/2018/2/layout/IconVerticalSolidList"/>
    <dgm:cxn modelId="{8285B3A5-20D3-481B-B546-A1E2FC903266}" type="presParOf" srcId="{EE022A69-FCD7-49E3-B2D5-3EC0B07C735F}" destId="{D8A21CFF-045F-4798-A07D-EE9A0C21CE29}" srcOrd="1" destOrd="0" presId="urn:microsoft.com/office/officeart/2018/2/layout/IconVerticalSolidList"/>
    <dgm:cxn modelId="{EF2EA4D4-C63F-47DE-A74B-D02CE38F7325}" type="presParOf" srcId="{EE022A69-FCD7-49E3-B2D5-3EC0B07C735F}" destId="{FCA5F715-FF26-43B6-8939-2CD68195B712}" srcOrd="2" destOrd="0" presId="urn:microsoft.com/office/officeart/2018/2/layout/IconVerticalSolidList"/>
    <dgm:cxn modelId="{4F52EE12-3241-4E44-AC4D-B261F248C3CF}" type="presParOf" srcId="{EE022A69-FCD7-49E3-B2D5-3EC0B07C735F}" destId="{BAD4AC00-9C61-4095-A4E5-42697A128460}" srcOrd="3" destOrd="0" presId="urn:microsoft.com/office/officeart/2018/2/layout/IconVerticalSolidList"/>
    <dgm:cxn modelId="{5EDD4DE9-1B91-4004-A938-72AD16D754DD}" type="presParOf" srcId="{A18FC803-5DF1-4340-9790-4C5989B60CFE}" destId="{255E37A8-72A8-4889-87D3-EDA2546D840E}" srcOrd="1" destOrd="0" presId="urn:microsoft.com/office/officeart/2018/2/layout/IconVerticalSolidList"/>
    <dgm:cxn modelId="{900CB11C-25A3-4932-BA66-3F1381C7EB2D}" type="presParOf" srcId="{A18FC803-5DF1-4340-9790-4C5989B60CFE}" destId="{1DAE7D59-2166-47C6-813A-DFF6CD8AF091}" srcOrd="2" destOrd="0" presId="urn:microsoft.com/office/officeart/2018/2/layout/IconVerticalSolidList"/>
    <dgm:cxn modelId="{095B4005-C3F9-4EC7-A9F3-53EA75B8E5EB}" type="presParOf" srcId="{1DAE7D59-2166-47C6-813A-DFF6CD8AF091}" destId="{DE056CF8-EE43-4629-8543-686F15CC3FBC}" srcOrd="0" destOrd="0" presId="urn:microsoft.com/office/officeart/2018/2/layout/IconVerticalSolidList"/>
    <dgm:cxn modelId="{704B6EEE-16A2-4EA7-A21B-01B72C71DDCD}" type="presParOf" srcId="{1DAE7D59-2166-47C6-813A-DFF6CD8AF091}" destId="{545DBF82-9C00-4930-A7A8-38726637F234}" srcOrd="1" destOrd="0" presId="urn:microsoft.com/office/officeart/2018/2/layout/IconVerticalSolidList"/>
    <dgm:cxn modelId="{BFC76B2A-2EB6-4B70-9A3A-2F335C062717}" type="presParOf" srcId="{1DAE7D59-2166-47C6-813A-DFF6CD8AF091}" destId="{104481DA-F7EC-494F-B556-955023399B77}" srcOrd="2" destOrd="0" presId="urn:microsoft.com/office/officeart/2018/2/layout/IconVerticalSolidList"/>
    <dgm:cxn modelId="{78C266A3-6FD9-4DF6-8E15-BA3D43E50A89}" type="presParOf" srcId="{1DAE7D59-2166-47C6-813A-DFF6CD8AF091}" destId="{6F531289-B514-4488-8AD3-0FF9BE9C814D}" srcOrd="3" destOrd="0" presId="urn:microsoft.com/office/officeart/2018/2/layout/IconVerticalSolidList"/>
    <dgm:cxn modelId="{F83D19B5-7453-473B-8975-9DD48812B83F}" type="presParOf" srcId="{A18FC803-5DF1-4340-9790-4C5989B60CFE}" destId="{02D9BA30-65EF-4AD7-8929-90E9560F96D4}" srcOrd="3" destOrd="0" presId="urn:microsoft.com/office/officeart/2018/2/layout/IconVerticalSolidList"/>
    <dgm:cxn modelId="{D3FC8BCF-17D3-476C-96A2-BF9710B28965}" type="presParOf" srcId="{A18FC803-5DF1-4340-9790-4C5989B60CFE}" destId="{7D363CE7-10D9-4F72-AB37-7A628761DD52}" srcOrd="4" destOrd="0" presId="urn:microsoft.com/office/officeart/2018/2/layout/IconVerticalSolidList"/>
    <dgm:cxn modelId="{A7AEA563-4F03-45F8-9E14-1EEB30BF7FA0}" type="presParOf" srcId="{7D363CE7-10D9-4F72-AB37-7A628761DD52}" destId="{E9093199-0D27-414A-A7B8-43B4E76ED00A}" srcOrd="0" destOrd="0" presId="urn:microsoft.com/office/officeart/2018/2/layout/IconVerticalSolidList"/>
    <dgm:cxn modelId="{EC7DECA6-1696-4499-A0F4-5178EB41DDB5}" type="presParOf" srcId="{7D363CE7-10D9-4F72-AB37-7A628761DD52}" destId="{0B3CFBB2-B8D8-4AB9-A155-6B7A0A34686E}" srcOrd="1" destOrd="0" presId="urn:microsoft.com/office/officeart/2018/2/layout/IconVerticalSolidList"/>
    <dgm:cxn modelId="{97F0EAC7-79C2-4E28-9A80-5E8CEDED2790}" type="presParOf" srcId="{7D363CE7-10D9-4F72-AB37-7A628761DD52}" destId="{5655F40B-0684-423F-9496-D238E225A907}" srcOrd="2" destOrd="0" presId="urn:microsoft.com/office/officeart/2018/2/layout/IconVerticalSolidList"/>
    <dgm:cxn modelId="{E2B3F099-9210-44DA-A2EF-7D5B59FCEE99}" type="presParOf" srcId="{7D363CE7-10D9-4F72-AB37-7A628761DD52}" destId="{7D74A55E-D4C0-495D-98E0-FEE3F72D44A3}" srcOrd="3" destOrd="0" presId="urn:microsoft.com/office/officeart/2018/2/layout/IconVerticalSolidList"/>
    <dgm:cxn modelId="{BB71F1B6-D5F7-4B3D-B6C6-2B886E2903E1}" type="presParOf" srcId="{A18FC803-5DF1-4340-9790-4C5989B60CFE}" destId="{4B3AFC16-DBF0-44AF-AB49-9BF85BA20DEF}" srcOrd="5" destOrd="0" presId="urn:microsoft.com/office/officeart/2018/2/layout/IconVerticalSolidList"/>
    <dgm:cxn modelId="{95009115-EA68-4C9F-9981-CE4FFCCF5138}" type="presParOf" srcId="{A18FC803-5DF1-4340-9790-4C5989B60CFE}" destId="{B77A8BB8-43C6-4712-B58C-514989AF71EA}" srcOrd="6" destOrd="0" presId="urn:microsoft.com/office/officeart/2018/2/layout/IconVerticalSolidList"/>
    <dgm:cxn modelId="{684B4E25-4DD4-4B56-B0E1-0CEF3902C67F}" type="presParOf" srcId="{B77A8BB8-43C6-4712-B58C-514989AF71EA}" destId="{CFD03C2B-FD37-4D41-B000-4F81E06158A4}" srcOrd="0" destOrd="0" presId="urn:microsoft.com/office/officeart/2018/2/layout/IconVerticalSolidList"/>
    <dgm:cxn modelId="{74389CC2-872F-4677-9334-5BC152D68B53}" type="presParOf" srcId="{B77A8BB8-43C6-4712-B58C-514989AF71EA}" destId="{5F266CCD-6722-4A45-B262-84D2C7ABDB5A}" srcOrd="1" destOrd="0" presId="urn:microsoft.com/office/officeart/2018/2/layout/IconVerticalSolidList"/>
    <dgm:cxn modelId="{B3AED0A7-D6EE-4503-9A9F-4A0317E6575B}" type="presParOf" srcId="{B77A8BB8-43C6-4712-B58C-514989AF71EA}" destId="{E6230A68-288B-4318-B7BB-53EC5F2AEA7F}" srcOrd="2" destOrd="0" presId="urn:microsoft.com/office/officeart/2018/2/layout/IconVerticalSolidList"/>
    <dgm:cxn modelId="{73150CFE-7C8D-40FB-AECA-75E9BE09EC2B}" type="presParOf" srcId="{B77A8BB8-43C6-4712-B58C-514989AF71EA}" destId="{59A8A023-746E-42E1-AEA0-3E01297D80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CED6B-C922-4608-B9A1-0DAF625BE666}">
      <dsp:nvSpPr>
        <dsp:cNvPr id="0" name=""/>
        <dsp:cNvSpPr/>
      </dsp:nvSpPr>
      <dsp:spPr>
        <a:xfrm>
          <a:off x="0" y="2034"/>
          <a:ext cx="10652760" cy="1030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21CFF-045F-4798-A07D-EE9A0C21CE29}">
      <dsp:nvSpPr>
        <dsp:cNvPr id="0" name=""/>
        <dsp:cNvSpPr/>
      </dsp:nvSpPr>
      <dsp:spPr>
        <a:xfrm>
          <a:off x="311868" y="234002"/>
          <a:ext cx="567034" cy="567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4AC00-9C61-4095-A4E5-42697A128460}">
      <dsp:nvSpPr>
        <dsp:cNvPr id="0" name=""/>
        <dsp:cNvSpPr/>
      </dsp:nvSpPr>
      <dsp:spPr>
        <a:xfrm>
          <a:off x="1190772" y="2034"/>
          <a:ext cx="9461987" cy="1030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11" tIns="109111" rIns="109111" bIns="1091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/>
            <a:t>Legibilidad en el código</a:t>
          </a:r>
          <a:endParaRPr lang="en-US" sz="2200" kern="1200"/>
        </a:p>
      </dsp:txBody>
      <dsp:txXfrm>
        <a:off x="1190772" y="2034"/>
        <a:ext cx="9461987" cy="1030971"/>
      </dsp:txXfrm>
    </dsp:sp>
    <dsp:sp modelId="{DE056CF8-EE43-4629-8543-686F15CC3FBC}">
      <dsp:nvSpPr>
        <dsp:cNvPr id="0" name=""/>
        <dsp:cNvSpPr/>
      </dsp:nvSpPr>
      <dsp:spPr>
        <a:xfrm>
          <a:off x="0" y="1290748"/>
          <a:ext cx="10652760" cy="1030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DBF82-9C00-4930-A7A8-38726637F234}">
      <dsp:nvSpPr>
        <dsp:cNvPr id="0" name=""/>
        <dsp:cNvSpPr/>
      </dsp:nvSpPr>
      <dsp:spPr>
        <a:xfrm>
          <a:off x="311868" y="1522717"/>
          <a:ext cx="567034" cy="567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31289-B514-4488-8AD3-0FF9BE9C814D}">
      <dsp:nvSpPr>
        <dsp:cNvPr id="0" name=""/>
        <dsp:cNvSpPr/>
      </dsp:nvSpPr>
      <dsp:spPr>
        <a:xfrm>
          <a:off x="1190772" y="1290748"/>
          <a:ext cx="9461987" cy="1030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11" tIns="109111" rIns="109111" bIns="1091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/>
            <a:t>Piensen en el diseño del algoritmo</a:t>
          </a:r>
          <a:endParaRPr lang="en-US" sz="2200" kern="1200"/>
        </a:p>
      </dsp:txBody>
      <dsp:txXfrm>
        <a:off x="1190772" y="1290748"/>
        <a:ext cx="9461987" cy="1030971"/>
      </dsp:txXfrm>
    </dsp:sp>
    <dsp:sp modelId="{E9093199-0D27-414A-A7B8-43B4E76ED00A}">
      <dsp:nvSpPr>
        <dsp:cNvPr id="0" name=""/>
        <dsp:cNvSpPr/>
      </dsp:nvSpPr>
      <dsp:spPr>
        <a:xfrm>
          <a:off x="0" y="2579463"/>
          <a:ext cx="10652760" cy="1030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CFBB2-B8D8-4AB9-A155-6B7A0A34686E}">
      <dsp:nvSpPr>
        <dsp:cNvPr id="0" name=""/>
        <dsp:cNvSpPr/>
      </dsp:nvSpPr>
      <dsp:spPr>
        <a:xfrm>
          <a:off x="311868" y="2811432"/>
          <a:ext cx="567034" cy="5670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4A55E-D4C0-495D-98E0-FEE3F72D44A3}">
      <dsp:nvSpPr>
        <dsp:cNvPr id="0" name=""/>
        <dsp:cNvSpPr/>
      </dsp:nvSpPr>
      <dsp:spPr>
        <a:xfrm>
          <a:off x="1190772" y="2579463"/>
          <a:ext cx="9461987" cy="1030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11" tIns="109111" rIns="109111" bIns="1091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/>
            <a:t>Testing requerido!</a:t>
          </a:r>
          <a:endParaRPr lang="en-US" sz="2200" kern="1200"/>
        </a:p>
      </dsp:txBody>
      <dsp:txXfrm>
        <a:off x="1190772" y="2579463"/>
        <a:ext cx="9461987" cy="1030971"/>
      </dsp:txXfrm>
    </dsp:sp>
    <dsp:sp modelId="{CFD03C2B-FD37-4D41-B000-4F81E06158A4}">
      <dsp:nvSpPr>
        <dsp:cNvPr id="0" name=""/>
        <dsp:cNvSpPr/>
      </dsp:nvSpPr>
      <dsp:spPr>
        <a:xfrm>
          <a:off x="0" y="3868178"/>
          <a:ext cx="10652760" cy="1030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66CCD-6722-4A45-B262-84D2C7ABDB5A}">
      <dsp:nvSpPr>
        <dsp:cNvPr id="0" name=""/>
        <dsp:cNvSpPr/>
      </dsp:nvSpPr>
      <dsp:spPr>
        <a:xfrm>
          <a:off x="311868" y="4100146"/>
          <a:ext cx="567034" cy="5670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8A023-746E-42E1-AEA0-3E01297D8036}">
      <dsp:nvSpPr>
        <dsp:cNvPr id="0" name=""/>
        <dsp:cNvSpPr/>
      </dsp:nvSpPr>
      <dsp:spPr>
        <a:xfrm>
          <a:off x="1190772" y="3868178"/>
          <a:ext cx="9461987" cy="1030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11" tIns="109111" rIns="109111" bIns="1091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/>
            <a:t>Funciones que hagan una cosa bien</a:t>
          </a:r>
          <a:endParaRPr lang="en-US" sz="2200" kern="1200"/>
        </a:p>
      </dsp:txBody>
      <dsp:txXfrm>
        <a:off x="1190772" y="3868178"/>
        <a:ext cx="9461987" cy="1030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80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9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04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47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3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1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8/6/25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4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8/6/25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08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08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8/6/25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1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5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8/6/25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3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3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53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40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8/6/25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1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8/6/25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7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8/6/25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28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71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113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8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54941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87788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2593193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943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805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96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50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80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57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2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4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8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393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5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5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46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3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5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5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4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98442-2AB6-189C-F152-ACCB36824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s-CO" dirty="0"/>
              <a:t>Métodos Numéricos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7FC1227-83FC-7F3A-7EC8-55B1F67B0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n-US" dirty="0"/>
              <a:t>Ph.D. Santiago Echeverri Arteaga</a:t>
            </a:r>
          </a:p>
        </p:txBody>
      </p:sp>
      <p:pic>
        <p:nvPicPr>
          <p:cNvPr id="4" name="Picture 4" descr="163+ Thousand Computational Mathematics Royalty-Free Images, Stock Photos &amp;  Pictures | Shutterstock">
            <a:extLst>
              <a:ext uri="{FF2B5EF4-FFF2-40B4-BE49-F238E27FC236}">
                <a16:creationId xmlns:a16="http://schemas.microsoft.com/office/drawing/2014/main" id="{CDFC9DAB-F291-461F-C3A6-CEAB24BB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9" r="2" b="2489"/>
          <a:stretch>
            <a:fillRect/>
          </a:stretch>
        </p:blipFill>
        <p:spPr bwMode="auto"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077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3D6D6-7244-DB01-EF2B-90F9CD0B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/>
          <a:p>
            <a:r>
              <a:rPr lang="es-CO" dirty="0"/>
              <a:t>Sílabo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EBA494-16E8-D42A-6445-BA260AD67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1470213"/>
            <a:ext cx="5441218" cy="4834172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Errores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Cálculo diferencial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Álgebra Lineal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Minimización y raíces de funciones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Métodos de aproximación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Integrales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CO" sz="2400" dirty="0"/>
              <a:t>Ecuaciones diferenciales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C9D418-3A41-7425-4C07-58E84C53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14" y="553616"/>
            <a:ext cx="4098702" cy="5752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362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AAAF6-38BB-6FE2-E70D-34C52312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es-CO" dirty="0"/>
              <a:t>Puntos importantes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58AA552-448D-D7B9-5ED4-72083FE2A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022329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63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46F6D-8208-F70F-9D78-A619E33B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>
            <a:normAutofit/>
          </a:bodyPr>
          <a:lstStyle/>
          <a:p>
            <a:r>
              <a:rPr lang="es-CO" dirty="0" err="1"/>
              <a:t>Assert</a:t>
            </a:r>
            <a:endParaRPr lang="es-CO" dirty="0"/>
          </a:p>
        </p:txBody>
      </p:sp>
      <p:pic>
        <p:nvPicPr>
          <p:cNvPr id="23" name="Video 22" descr="Person In A Lab">
            <a:extLst>
              <a:ext uri="{FF2B5EF4-FFF2-40B4-BE49-F238E27FC236}">
                <a16:creationId xmlns:a16="http://schemas.microsoft.com/office/drawing/2014/main" id="{5FFA32D8-C073-B095-086D-95C0759D6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069" r="12378"/>
          <a:stretch>
            <a:fillRect/>
          </a:stretch>
        </p:blipFill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D8DFC0C-E043-95AD-6C78-E7183BB2FA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/>
          <a:lstStyle/>
          <a:p>
            <a:r>
              <a:rPr lang="en-US" dirty="0"/>
              <a:t>Una forma de </a:t>
            </a:r>
            <a:r>
              <a:rPr lang="en-US" dirty="0" err="1"/>
              <a:t>hacer</a:t>
            </a:r>
            <a:r>
              <a:rPr lang="en-US" dirty="0"/>
              <a:t> testing.</a:t>
            </a:r>
          </a:p>
          <a:p>
            <a:r>
              <a:rPr lang="en-US" dirty="0"/>
              <a:t>Si lo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Assert es </a:t>
            </a:r>
            <a:r>
              <a:rPr lang="en-US" dirty="0" err="1"/>
              <a:t>falso</a:t>
            </a:r>
            <a:r>
              <a:rPr lang="en-US" dirty="0"/>
              <a:t> </a:t>
            </a:r>
            <a:r>
              <a:rPr lang="en-US" dirty="0" err="1"/>
              <a:t>ejecuta</a:t>
            </a:r>
            <a:r>
              <a:rPr lang="en-US" dirty="0"/>
              <a:t> 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raise Exception. </a:t>
            </a:r>
            <a:r>
              <a:rPr lang="en-US" dirty="0"/>
              <a:t>Si es </a:t>
            </a:r>
            <a:r>
              <a:rPr lang="en-US" dirty="0" err="1"/>
              <a:t>verdadero</a:t>
            </a:r>
            <a:r>
              <a:rPr lang="en-US" dirty="0"/>
              <a:t> no </a:t>
            </a:r>
            <a:r>
              <a:rPr lang="en-US" dirty="0" err="1"/>
              <a:t>hace</a:t>
            </a:r>
            <a:r>
              <a:rPr lang="en-US" dirty="0"/>
              <a:t> nada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CBD763D-9786-2B39-421B-8812C8456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47" y="4329562"/>
            <a:ext cx="3401568" cy="6173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39D395-8469-FDEB-7EDB-16DCBA9A4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147" y="4946929"/>
            <a:ext cx="4297354" cy="6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0932F-86EC-1F8E-463F-E289BE6F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C626377-C08C-B57C-9D04-1FFC6FCE1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866210"/>
              </p:ext>
            </p:extLst>
          </p:nvPr>
        </p:nvGraphicFramePr>
        <p:xfrm>
          <a:off x="373625" y="1393006"/>
          <a:ext cx="49259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87">
                  <a:extLst>
                    <a:ext uri="{9D8B030D-6E8A-4147-A177-3AD203B41FA5}">
                      <a16:colId xmlns:a16="http://schemas.microsoft.com/office/drawing/2014/main" val="4196650428"/>
                    </a:ext>
                  </a:extLst>
                </a:gridCol>
                <a:gridCol w="1641987">
                  <a:extLst>
                    <a:ext uri="{9D8B030D-6E8A-4147-A177-3AD203B41FA5}">
                      <a16:colId xmlns:a16="http://schemas.microsoft.com/office/drawing/2014/main" val="3774948636"/>
                    </a:ext>
                  </a:extLst>
                </a:gridCol>
                <a:gridCol w="1641987">
                  <a:extLst>
                    <a:ext uri="{9D8B030D-6E8A-4147-A177-3AD203B41FA5}">
                      <a16:colId xmlns:a16="http://schemas.microsoft.com/office/drawing/2014/main" val="1107305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Porcentaje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6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2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17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76163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E29823A-6216-9FAD-1093-26DE9606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78" y="1027906"/>
            <a:ext cx="6562122" cy="46998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5FE59C-4FBC-2C05-9EC0-05D2D3BA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294"/>
          <a:stretch>
            <a:fillRect/>
          </a:stretch>
        </p:blipFill>
        <p:spPr>
          <a:xfrm>
            <a:off x="764628" y="3776762"/>
            <a:ext cx="4143953" cy="25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F917-0D21-D7D3-405D-A91E2391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Recordando </a:t>
            </a:r>
            <a:r>
              <a:rPr lang="es-CO" dirty="0" err="1"/>
              <a:t>Numpy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000E12-0EAB-2DED-23E4-4A21D379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2600"/>
            <a:ext cx="4438791" cy="197279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6F0A08-02BE-566F-DFC1-4A5EC4E5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7012"/>
            <a:ext cx="4823012" cy="21293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7F15AD3-44BB-FEB9-484E-D9D7835B6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012" y="551838"/>
            <a:ext cx="7185600" cy="57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2964-EF83-29EF-6284-002D9F56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>
            <a:normAutofit/>
          </a:bodyPr>
          <a:lstStyle/>
          <a:p>
            <a:r>
              <a:rPr lang="es-CO" dirty="0"/>
              <a:t>Proyecto 1</a:t>
            </a:r>
          </a:p>
        </p:txBody>
      </p:sp>
      <p:pic>
        <p:nvPicPr>
          <p:cNvPr id="5" name="Picture 4" descr="Stack of open magazine s">
            <a:extLst>
              <a:ext uri="{FF2B5EF4-FFF2-40B4-BE49-F238E27FC236}">
                <a16:creationId xmlns:a16="http://schemas.microsoft.com/office/drawing/2014/main" id="{EA55F971-9BCC-E3EE-8922-3C93DCC6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2" r="11983" b="1"/>
          <a:stretch>
            <a:fillRect/>
          </a:stretch>
        </p:blipFill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25D06-CAAD-0230-1606-AF9387471A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>
            <a:normAutofit/>
          </a:bodyPr>
          <a:lstStyle/>
          <a:p>
            <a:r>
              <a:rPr lang="es-CO" dirty="0"/>
              <a:t>Crear repositorio del curso</a:t>
            </a:r>
          </a:p>
          <a:p>
            <a:r>
              <a:rPr lang="es-CO" dirty="0"/>
              <a:t>Hacer un ejercicio del libro guía entre 1.12 y el 1.18 y explicarlo en la próxima clase</a:t>
            </a:r>
          </a:p>
          <a:p>
            <a:r>
              <a:rPr lang="es-CO" dirty="0"/>
              <a:t>Subir ahí la tarea</a:t>
            </a:r>
          </a:p>
        </p:txBody>
      </p:sp>
    </p:spTree>
    <p:extLst>
      <p:ext uri="{BB962C8B-B14F-4D97-AF65-F5344CB8AC3E}">
        <p14:creationId xmlns:p14="http://schemas.microsoft.com/office/powerpoint/2010/main" val="79901189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107</Words>
  <Application>Microsoft Macintosh PowerPoint</Application>
  <PresentationFormat>Panorámica</PresentationFormat>
  <Paragraphs>27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Consolas</vt:lpstr>
      <vt:lpstr>Neue Haas Grotesk Text Pro</vt:lpstr>
      <vt:lpstr>Wingdings</vt:lpstr>
      <vt:lpstr>Dune</vt:lpstr>
      <vt:lpstr>Métodos Numéricos</vt:lpstr>
      <vt:lpstr>Sílabo</vt:lpstr>
      <vt:lpstr>Puntos importantes</vt:lpstr>
      <vt:lpstr>Assert</vt:lpstr>
      <vt:lpstr>Evaluación</vt:lpstr>
      <vt:lpstr>Recordando Numpy</vt:lpstr>
      <vt:lpstr>Proyecto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 Echeverri Arteaga</dc:creator>
  <cp:lastModifiedBy>Santiago Echeverri Arteaga</cp:lastModifiedBy>
  <cp:revision>6</cp:revision>
  <dcterms:created xsi:type="dcterms:W3CDTF">2025-07-03T16:51:03Z</dcterms:created>
  <dcterms:modified xsi:type="dcterms:W3CDTF">2025-08-08T20:36:05Z</dcterms:modified>
</cp:coreProperties>
</file>